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8" r:id="rId4"/>
  </p:sldMasterIdLst>
  <p:notesMasterIdLst>
    <p:notesMasterId r:id="rId10"/>
  </p:notesMasterIdLst>
  <p:handoutMasterIdLst>
    <p:handoutMasterId r:id="rId11"/>
  </p:handoutMasterIdLst>
  <p:sldIdLst>
    <p:sldId id="256" r:id="rId5"/>
    <p:sldId id="262" r:id="rId6"/>
    <p:sldId id="261" r:id="rId7"/>
    <p:sldId id="259" r:id="rId8"/>
    <p:sldId id="265" r:id="rId9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05" autoAdjust="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53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720856-93F0-4CC7-B7FD-2466914A11D4}" type="doc">
      <dgm:prSet loTypeId="urn:microsoft.com/office/officeart/2018/5/layout/IconCircleLabelList#27" loCatId="icon" qsTypeId="urn:microsoft.com/office/officeart/2005/8/quickstyle/simple1" qsCatId="simple" csTypeId="urn:microsoft.com/office/officeart/2018/5/colors/Iconchunking_neutralicon_colorful1" csCatId="colorful" phldr="1"/>
      <dgm:spPr/>
    </dgm:pt>
    <dgm:pt modelId="{4AF52931-E4CA-4429-AACB-B8747CDB2409}">
      <dgm:prSet phldrT="[Text]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ru-RU" cap="none" noProof="1"/>
            <a:t>Рыбалка</a:t>
          </a:r>
          <a:endParaRPr lang="ru-RU" noProof="1"/>
        </a:p>
      </dgm:t>
    </dgm:pt>
    <dgm:pt modelId="{67B2FC97-2FAE-4EFE-9DEE-E4216C657F35}" type="parTrans" cxnId="{F82329C8-C3B2-4E9B-9033-528488D72705}">
      <dgm:prSet/>
      <dgm:spPr/>
      <dgm:t>
        <a:bodyPr rtlCol="0"/>
        <a:lstStyle/>
        <a:p>
          <a:pPr rtl="0"/>
          <a:endParaRPr lang="ru-RU" sz="1200" noProof="1"/>
        </a:p>
      </dgm:t>
    </dgm:pt>
    <dgm:pt modelId="{D86AF01C-9CBC-41F8-9354-48CD82BDFDC9}" type="sibTrans" cxnId="{F82329C8-C3B2-4E9B-9033-528488D72705}">
      <dgm:prSet/>
      <dgm:spPr/>
      <dgm:t>
        <a:bodyPr rtlCol="0"/>
        <a:lstStyle/>
        <a:p>
          <a:pPr rtl="0"/>
          <a:endParaRPr lang="ru-RU" noProof="1"/>
        </a:p>
      </dgm:t>
    </dgm:pt>
    <dgm:pt modelId="{BFF9359E-E9B1-4B73-BACC-2C7988765B16}">
      <dgm:prSet phldrT="[Text]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ru-RU" cap="none" noProof="1"/>
            <a:t>Прогулки</a:t>
          </a:r>
          <a:endParaRPr lang="ru-RU" noProof="1"/>
        </a:p>
      </dgm:t>
    </dgm:pt>
    <dgm:pt modelId="{6E0A40FA-1B79-4089-8B9A-3BA22865FE4E}" type="parTrans" cxnId="{516EC545-1971-48B3-978C-4756FCDCCFD9}">
      <dgm:prSet/>
      <dgm:spPr/>
      <dgm:t>
        <a:bodyPr rtlCol="0"/>
        <a:lstStyle/>
        <a:p>
          <a:pPr rtl="0"/>
          <a:endParaRPr lang="ru-RU" sz="1200" noProof="1"/>
        </a:p>
      </dgm:t>
    </dgm:pt>
    <dgm:pt modelId="{1CEF1965-C516-4C44-BAE3-2FA3F5116930}" type="sibTrans" cxnId="{516EC545-1971-48B3-978C-4756FCDCCFD9}">
      <dgm:prSet/>
      <dgm:spPr/>
      <dgm:t>
        <a:bodyPr rtlCol="0"/>
        <a:lstStyle/>
        <a:p>
          <a:pPr rtl="0"/>
          <a:endParaRPr lang="ru-RU" noProof="1"/>
        </a:p>
      </dgm:t>
    </dgm:pt>
    <dgm:pt modelId="{DAFE638F-36D6-4911-9B36-0CC5BF3BD407}">
      <dgm:prSet phldrT="[Text]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ru-RU" cap="none" noProof="1"/>
            <a:t>Походы</a:t>
          </a:r>
          <a:endParaRPr lang="ru-RU" noProof="1"/>
        </a:p>
      </dgm:t>
    </dgm:pt>
    <dgm:pt modelId="{3A1006B0-FE9A-4A00-BAA1-C4B4B84B17E3}" type="parTrans" cxnId="{38549DC9-EC73-4D2E-828B-94CD83663F41}">
      <dgm:prSet/>
      <dgm:spPr/>
      <dgm:t>
        <a:bodyPr rtlCol="0"/>
        <a:lstStyle/>
        <a:p>
          <a:pPr rtl="0"/>
          <a:endParaRPr lang="ru-RU" noProof="1"/>
        </a:p>
      </dgm:t>
    </dgm:pt>
    <dgm:pt modelId="{32B668B4-62EB-4519-847C-4AFE43EAF6C3}" type="sibTrans" cxnId="{38549DC9-EC73-4D2E-828B-94CD83663F41}">
      <dgm:prSet/>
      <dgm:spPr/>
      <dgm:t>
        <a:bodyPr rtlCol="0"/>
        <a:lstStyle/>
        <a:p>
          <a:pPr rtl="0"/>
          <a:endParaRPr lang="ru-RU" noProof="1"/>
        </a:p>
      </dgm:t>
    </dgm:pt>
    <dgm:pt modelId="{1A349CDE-914B-422F-B21F-CB4651DE4BE0}">
      <dgm:prSet phldrT="[Text]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ru-RU" cap="none" noProof="1"/>
            <a:t>Плавание под парусами</a:t>
          </a:r>
          <a:endParaRPr lang="ru-RU" noProof="1"/>
        </a:p>
      </dgm:t>
    </dgm:pt>
    <dgm:pt modelId="{97024A0F-CF7B-42CF-AA65-6B8458CCCCDA}" type="sibTrans" cxnId="{DDEF9F19-D176-4151-B083-795749F544D4}">
      <dgm:prSet/>
      <dgm:spPr/>
      <dgm:t>
        <a:bodyPr rtlCol="0"/>
        <a:lstStyle/>
        <a:p>
          <a:pPr rtl="0"/>
          <a:endParaRPr lang="ru-RU" noProof="1"/>
        </a:p>
      </dgm:t>
    </dgm:pt>
    <dgm:pt modelId="{366CA7C8-D354-40D6-ACDC-1CCB5FAC089F}" type="parTrans" cxnId="{DDEF9F19-D176-4151-B083-795749F544D4}">
      <dgm:prSet/>
      <dgm:spPr/>
      <dgm:t>
        <a:bodyPr rtlCol="0"/>
        <a:lstStyle/>
        <a:p>
          <a:pPr rtl="0"/>
          <a:endParaRPr lang="ru-RU" noProof="1"/>
        </a:p>
      </dgm:t>
    </dgm:pt>
    <dgm:pt modelId="{C1B982B3-314E-4996-8930-866FC2AC62B4}" type="pres">
      <dgm:prSet presAssocID="{C7720856-93F0-4CC7-B7FD-2466914A11D4}" presName="root" presStyleCnt="0">
        <dgm:presLayoutVars>
          <dgm:dir/>
          <dgm:resizeHandles val="exact"/>
        </dgm:presLayoutVars>
      </dgm:prSet>
      <dgm:spPr/>
    </dgm:pt>
    <dgm:pt modelId="{E99CFFD1-1614-45AC-A844-1F455B3AB24D}" type="pres">
      <dgm:prSet presAssocID="{4AF52931-E4CA-4429-AACB-B8747CDB2409}" presName="compNode" presStyleCnt="0"/>
      <dgm:spPr/>
    </dgm:pt>
    <dgm:pt modelId="{D4EBEE41-A673-4DA2-B6C8-3A0FF0C68E56}" type="pres">
      <dgm:prSet presAssocID="{4AF52931-E4CA-4429-AACB-B8747CDB2409}" presName="iconBgRect" presStyleLbl="bgShp" presStyleIdx="0" presStyleCnt="4"/>
      <dgm:spPr/>
    </dgm:pt>
    <dgm:pt modelId="{1BB905C4-8B71-4CF8-A9CC-067DC7D6884D}" type="pres">
      <dgm:prSet presAssocID="{4AF52931-E4CA-4429-AACB-B8747CDB240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sh"/>
        </a:ext>
      </dgm:extLst>
    </dgm:pt>
    <dgm:pt modelId="{5C77AD25-942D-459F-BF2C-9B5F0A2FB4A5}" type="pres">
      <dgm:prSet presAssocID="{4AF52931-E4CA-4429-AACB-B8747CDB2409}" presName="spaceRect" presStyleCnt="0"/>
      <dgm:spPr/>
    </dgm:pt>
    <dgm:pt modelId="{6D7891D8-5D9A-4D09-BFF9-B1F88116B74A}" type="pres">
      <dgm:prSet presAssocID="{4AF52931-E4CA-4429-AACB-B8747CDB2409}" presName="textRect" presStyleLbl="revTx" presStyleIdx="0" presStyleCnt="4">
        <dgm:presLayoutVars>
          <dgm:chMax val="1"/>
          <dgm:chPref val="1"/>
        </dgm:presLayoutVars>
      </dgm:prSet>
      <dgm:spPr/>
    </dgm:pt>
    <dgm:pt modelId="{FAAFDD63-7542-4E36-B974-535AE89C1065}" type="pres">
      <dgm:prSet presAssocID="{D86AF01C-9CBC-41F8-9354-48CD82BDFDC9}" presName="sibTrans" presStyleCnt="0"/>
      <dgm:spPr/>
    </dgm:pt>
    <dgm:pt modelId="{0C52D2C1-FEF2-48D4-8827-6AA198689B5C}" type="pres">
      <dgm:prSet presAssocID="{BFF9359E-E9B1-4B73-BACC-2C7988765B16}" presName="compNode" presStyleCnt="0"/>
      <dgm:spPr/>
    </dgm:pt>
    <dgm:pt modelId="{1052DEC5-FE1D-4EF5-A9C2-36ED73CB24F5}" type="pres">
      <dgm:prSet presAssocID="{BFF9359E-E9B1-4B73-BACC-2C7988765B16}" presName="iconBgRect" presStyleLbl="bgShp" presStyleIdx="1" presStyleCnt="4"/>
      <dgm:spPr/>
    </dgm:pt>
    <dgm:pt modelId="{41F00BA0-3486-4E9C-A07D-04F8064EED46}" type="pres">
      <dgm:prSet presAssocID="{BFF9359E-E9B1-4B73-BACC-2C7988765B1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ke"/>
        </a:ext>
      </dgm:extLst>
    </dgm:pt>
    <dgm:pt modelId="{523C830A-A204-49D9-97A5-C2C4B3E46C28}" type="pres">
      <dgm:prSet presAssocID="{BFF9359E-E9B1-4B73-BACC-2C7988765B16}" presName="spaceRect" presStyleCnt="0"/>
      <dgm:spPr/>
    </dgm:pt>
    <dgm:pt modelId="{B788A5F7-84B0-4D4B-87A6-0ABBD6D8341D}" type="pres">
      <dgm:prSet presAssocID="{BFF9359E-E9B1-4B73-BACC-2C7988765B16}" presName="textRect" presStyleLbl="revTx" presStyleIdx="1" presStyleCnt="4">
        <dgm:presLayoutVars>
          <dgm:chMax val="1"/>
          <dgm:chPref val="1"/>
        </dgm:presLayoutVars>
      </dgm:prSet>
      <dgm:spPr/>
    </dgm:pt>
    <dgm:pt modelId="{C0966877-B21A-4B99-9B4E-3DCAE40015A1}" type="pres">
      <dgm:prSet presAssocID="{1CEF1965-C516-4C44-BAE3-2FA3F5116930}" presName="sibTrans" presStyleCnt="0"/>
      <dgm:spPr/>
    </dgm:pt>
    <dgm:pt modelId="{59995DFA-D9DD-46C0-8A24-D4269EDE8E2E}" type="pres">
      <dgm:prSet presAssocID="{DAFE638F-36D6-4911-9B36-0CC5BF3BD407}" presName="compNode" presStyleCnt="0"/>
      <dgm:spPr/>
    </dgm:pt>
    <dgm:pt modelId="{8B10FC08-B56B-4B36-9D0E-AC11E515115D}" type="pres">
      <dgm:prSet presAssocID="{DAFE638F-36D6-4911-9B36-0CC5BF3BD407}" presName="iconBgRect" presStyleLbl="bgShp" presStyleIdx="2" presStyleCnt="4"/>
      <dgm:spPr/>
    </dgm:pt>
    <dgm:pt modelId="{9FA38F23-1ADC-496C-BDCF-FDBD8843C6A9}" type="pres">
      <dgm:prSet presAssocID="{DAFE638F-36D6-4911-9B36-0CC5BF3BD40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nt"/>
        </a:ext>
      </dgm:extLst>
    </dgm:pt>
    <dgm:pt modelId="{A8064984-D3AC-45FB-B979-2A9C45CB6DEF}" type="pres">
      <dgm:prSet presAssocID="{DAFE638F-36D6-4911-9B36-0CC5BF3BD407}" presName="spaceRect" presStyleCnt="0"/>
      <dgm:spPr/>
    </dgm:pt>
    <dgm:pt modelId="{E16E3865-D6E1-4001-B577-01DF1249257E}" type="pres">
      <dgm:prSet presAssocID="{DAFE638F-36D6-4911-9B36-0CC5BF3BD407}" presName="textRect" presStyleLbl="revTx" presStyleIdx="2" presStyleCnt="4">
        <dgm:presLayoutVars>
          <dgm:chMax val="1"/>
          <dgm:chPref val="1"/>
        </dgm:presLayoutVars>
      </dgm:prSet>
      <dgm:spPr/>
    </dgm:pt>
    <dgm:pt modelId="{1F706DD2-B0AF-4471-B6FE-75B27E260E4D}" type="pres">
      <dgm:prSet presAssocID="{32B668B4-62EB-4519-847C-4AFE43EAF6C3}" presName="sibTrans" presStyleCnt="0"/>
      <dgm:spPr/>
    </dgm:pt>
    <dgm:pt modelId="{B2496A8B-D9F5-46CD-BE0C-14C553FC247E}" type="pres">
      <dgm:prSet presAssocID="{1A349CDE-914B-422F-B21F-CB4651DE4BE0}" presName="compNode" presStyleCnt="0"/>
      <dgm:spPr/>
    </dgm:pt>
    <dgm:pt modelId="{6273516F-B53D-474A-9DBD-20B5A058C429}" type="pres">
      <dgm:prSet presAssocID="{1A349CDE-914B-422F-B21F-CB4651DE4BE0}" presName="iconBgRect" presStyleLbl="bgShp" presStyleIdx="3" presStyleCnt="4"/>
      <dgm:spPr/>
    </dgm:pt>
    <dgm:pt modelId="{252CDFBA-0A07-47D0-BDCF-483E639B9EAD}" type="pres">
      <dgm:prSet presAssocID="{1A349CDE-914B-422F-B21F-CB4651DE4BE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ilboat"/>
        </a:ext>
      </dgm:extLst>
    </dgm:pt>
    <dgm:pt modelId="{973E52AD-228C-4ADD-A340-B71625ECFAA2}" type="pres">
      <dgm:prSet presAssocID="{1A349CDE-914B-422F-B21F-CB4651DE4BE0}" presName="spaceRect" presStyleCnt="0"/>
      <dgm:spPr/>
    </dgm:pt>
    <dgm:pt modelId="{589178B6-1AC1-4580-944E-EB86F324A45E}" type="pres">
      <dgm:prSet presAssocID="{1A349CDE-914B-422F-B21F-CB4651DE4BE0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DDEF9F19-D176-4151-B083-795749F544D4}" srcId="{C7720856-93F0-4CC7-B7FD-2466914A11D4}" destId="{1A349CDE-914B-422F-B21F-CB4651DE4BE0}" srcOrd="3" destOrd="0" parTransId="{366CA7C8-D354-40D6-ACDC-1CCB5FAC089F}" sibTransId="{97024A0F-CF7B-42CF-AA65-6B8458CCCCDA}"/>
    <dgm:cxn modelId="{04E2B95D-AB53-4EA2-9036-3A65E1A4A013}" type="presOf" srcId="{4AF52931-E4CA-4429-AACB-B8747CDB2409}" destId="{6D7891D8-5D9A-4D09-BFF9-B1F88116B74A}" srcOrd="0" destOrd="0" presId="urn:microsoft.com/office/officeart/2018/5/layout/IconCircleLabelList#27"/>
    <dgm:cxn modelId="{516EC545-1971-48B3-978C-4756FCDCCFD9}" srcId="{C7720856-93F0-4CC7-B7FD-2466914A11D4}" destId="{BFF9359E-E9B1-4B73-BACC-2C7988765B16}" srcOrd="1" destOrd="0" parTransId="{6E0A40FA-1B79-4089-8B9A-3BA22865FE4E}" sibTransId="{1CEF1965-C516-4C44-BAE3-2FA3F5116930}"/>
    <dgm:cxn modelId="{5F48034F-3E3A-4CCA-A583-326DBCCDA340}" type="presOf" srcId="{C7720856-93F0-4CC7-B7FD-2466914A11D4}" destId="{C1B982B3-314E-4996-8930-866FC2AC62B4}" srcOrd="0" destOrd="0" presId="urn:microsoft.com/office/officeart/2018/5/layout/IconCircleLabelList#27"/>
    <dgm:cxn modelId="{B7F81F54-AC41-4FDF-AF35-F451A9C2301C}" type="presOf" srcId="{DAFE638F-36D6-4911-9B36-0CC5BF3BD407}" destId="{E16E3865-D6E1-4001-B577-01DF1249257E}" srcOrd="0" destOrd="0" presId="urn:microsoft.com/office/officeart/2018/5/layout/IconCircleLabelList#27"/>
    <dgm:cxn modelId="{F82329C8-C3B2-4E9B-9033-528488D72705}" srcId="{C7720856-93F0-4CC7-B7FD-2466914A11D4}" destId="{4AF52931-E4CA-4429-AACB-B8747CDB2409}" srcOrd="0" destOrd="0" parTransId="{67B2FC97-2FAE-4EFE-9DEE-E4216C657F35}" sibTransId="{D86AF01C-9CBC-41F8-9354-48CD82BDFDC9}"/>
    <dgm:cxn modelId="{38549DC9-EC73-4D2E-828B-94CD83663F41}" srcId="{C7720856-93F0-4CC7-B7FD-2466914A11D4}" destId="{DAFE638F-36D6-4911-9B36-0CC5BF3BD407}" srcOrd="2" destOrd="0" parTransId="{3A1006B0-FE9A-4A00-BAA1-C4B4B84B17E3}" sibTransId="{32B668B4-62EB-4519-847C-4AFE43EAF6C3}"/>
    <dgm:cxn modelId="{EE1D3DD5-3F4F-4D05-9950-DE62E2090788}" type="presOf" srcId="{1A349CDE-914B-422F-B21F-CB4651DE4BE0}" destId="{589178B6-1AC1-4580-944E-EB86F324A45E}" srcOrd="0" destOrd="0" presId="urn:microsoft.com/office/officeart/2018/5/layout/IconCircleLabelList#27"/>
    <dgm:cxn modelId="{267E6CF4-8A22-4463-A209-73F660441EF1}" type="presOf" srcId="{BFF9359E-E9B1-4B73-BACC-2C7988765B16}" destId="{B788A5F7-84B0-4D4B-87A6-0ABBD6D8341D}" srcOrd="0" destOrd="0" presId="urn:microsoft.com/office/officeart/2018/5/layout/IconCircleLabelList#27"/>
    <dgm:cxn modelId="{24436F7F-3C6F-43BD-91FC-F2894DF106C5}" type="presParOf" srcId="{C1B982B3-314E-4996-8930-866FC2AC62B4}" destId="{E99CFFD1-1614-45AC-A844-1F455B3AB24D}" srcOrd="0" destOrd="0" presId="urn:microsoft.com/office/officeart/2018/5/layout/IconCircleLabelList#27"/>
    <dgm:cxn modelId="{8F99D154-23D9-4F16-806E-D020AD02C493}" type="presParOf" srcId="{E99CFFD1-1614-45AC-A844-1F455B3AB24D}" destId="{D4EBEE41-A673-4DA2-B6C8-3A0FF0C68E56}" srcOrd="0" destOrd="0" presId="urn:microsoft.com/office/officeart/2018/5/layout/IconCircleLabelList#27"/>
    <dgm:cxn modelId="{2715AC63-D1EE-48BF-A437-A6FDB4E46638}" type="presParOf" srcId="{E99CFFD1-1614-45AC-A844-1F455B3AB24D}" destId="{1BB905C4-8B71-4CF8-A9CC-067DC7D6884D}" srcOrd="1" destOrd="0" presId="urn:microsoft.com/office/officeart/2018/5/layout/IconCircleLabelList#27"/>
    <dgm:cxn modelId="{5C235DFD-3933-4815-AE2B-E705A49ECDBB}" type="presParOf" srcId="{E99CFFD1-1614-45AC-A844-1F455B3AB24D}" destId="{5C77AD25-942D-459F-BF2C-9B5F0A2FB4A5}" srcOrd="2" destOrd="0" presId="urn:microsoft.com/office/officeart/2018/5/layout/IconCircleLabelList#27"/>
    <dgm:cxn modelId="{6132E93E-8646-4E7A-95EF-7EB472E391E2}" type="presParOf" srcId="{E99CFFD1-1614-45AC-A844-1F455B3AB24D}" destId="{6D7891D8-5D9A-4D09-BFF9-B1F88116B74A}" srcOrd="3" destOrd="0" presId="urn:microsoft.com/office/officeart/2018/5/layout/IconCircleLabelList#27"/>
    <dgm:cxn modelId="{9B9725BD-2D12-4F9C-9ACB-6CF4D40912D3}" type="presParOf" srcId="{C1B982B3-314E-4996-8930-866FC2AC62B4}" destId="{FAAFDD63-7542-4E36-B974-535AE89C1065}" srcOrd="1" destOrd="0" presId="urn:microsoft.com/office/officeart/2018/5/layout/IconCircleLabelList#27"/>
    <dgm:cxn modelId="{DEFFEFBE-6AFC-43F6-92B4-21B0566C7218}" type="presParOf" srcId="{C1B982B3-314E-4996-8930-866FC2AC62B4}" destId="{0C52D2C1-FEF2-48D4-8827-6AA198689B5C}" srcOrd="2" destOrd="0" presId="urn:microsoft.com/office/officeart/2018/5/layout/IconCircleLabelList#27"/>
    <dgm:cxn modelId="{F64140C3-339A-47FA-A392-48C51BB5E937}" type="presParOf" srcId="{0C52D2C1-FEF2-48D4-8827-6AA198689B5C}" destId="{1052DEC5-FE1D-4EF5-A9C2-36ED73CB24F5}" srcOrd="0" destOrd="0" presId="urn:microsoft.com/office/officeart/2018/5/layout/IconCircleLabelList#27"/>
    <dgm:cxn modelId="{B828C846-FD45-4510-BC26-44122358E591}" type="presParOf" srcId="{0C52D2C1-FEF2-48D4-8827-6AA198689B5C}" destId="{41F00BA0-3486-4E9C-A07D-04F8064EED46}" srcOrd="1" destOrd="0" presId="urn:microsoft.com/office/officeart/2018/5/layout/IconCircleLabelList#27"/>
    <dgm:cxn modelId="{B55B5D33-1853-4216-8EDD-9AC4D087F64B}" type="presParOf" srcId="{0C52D2C1-FEF2-48D4-8827-6AA198689B5C}" destId="{523C830A-A204-49D9-97A5-C2C4B3E46C28}" srcOrd="2" destOrd="0" presId="urn:microsoft.com/office/officeart/2018/5/layout/IconCircleLabelList#27"/>
    <dgm:cxn modelId="{E5D00047-CB65-4E00-A25F-4A6D0A70F975}" type="presParOf" srcId="{0C52D2C1-FEF2-48D4-8827-6AA198689B5C}" destId="{B788A5F7-84B0-4D4B-87A6-0ABBD6D8341D}" srcOrd="3" destOrd="0" presId="urn:microsoft.com/office/officeart/2018/5/layout/IconCircleLabelList#27"/>
    <dgm:cxn modelId="{0E476F0A-5EE5-437B-8BA1-BE7F269BFDEC}" type="presParOf" srcId="{C1B982B3-314E-4996-8930-866FC2AC62B4}" destId="{C0966877-B21A-4B99-9B4E-3DCAE40015A1}" srcOrd="3" destOrd="0" presId="urn:microsoft.com/office/officeart/2018/5/layout/IconCircleLabelList#27"/>
    <dgm:cxn modelId="{61B96E47-21B4-48BC-B59D-8D1E98D394DF}" type="presParOf" srcId="{C1B982B3-314E-4996-8930-866FC2AC62B4}" destId="{59995DFA-D9DD-46C0-8A24-D4269EDE8E2E}" srcOrd="4" destOrd="0" presId="urn:microsoft.com/office/officeart/2018/5/layout/IconCircleLabelList#27"/>
    <dgm:cxn modelId="{7B4937B2-41D3-4FF9-A52E-82426121296F}" type="presParOf" srcId="{59995DFA-D9DD-46C0-8A24-D4269EDE8E2E}" destId="{8B10FC08-B56B-4B36-9D0E-AC11E515115D}" srcOrd="0" destOrd="0" presId="urn:microsoft.com/office/officeart/2018/5/layout/IconCircleLabelList#27"/>
    <dgm:cxn modelId="{6B1AD224-6FE5-4E3B-AC7D-AD8126416BC0}" type="presParOf" srcId="{59995DFA-D9DD-46C0-8A24-D4269EDE8E2E}" destId="{9FA38F23-1ADC-496C-BDCF-FDBD8843C6A9}" srcOrd="1" destOrd="0" presId="urn:microsoft.com/office/officeart/2018/5/layout/IconCircleLabelList#27"/>
    <dgm:cxn modelId="{6DF58CAE-34D2-4F43-915F-C5126838D97F}" type="presParOf" srcId="{59995DFA-D9DD-46C0-8A24-D4269EDE8E2E}" destId="{A8064984-D3AC-45FB-B979-2A9C45CB6DEF}" srcOrd="2" destOrd="0" presId="urn:microsoft.com/office/officeart/2018/5/layout/IconCircleLabelList#27"/>
    <dgm:cxn modelId="{DA41E140-E591-44E5-8FDF-BC9ADAC325B0}" type="presParOf" srcId="{59995DFA-D9DD-46C0-8A24-D4269EDE8E2E}" destId="{E16E3865-D6E1-4001-B577-01DF1249257E}" srcOrd="3" destOrd="0" presId="urn:microsoft.com/office/officeart/2018/5/layout/IconCircleLabelList#27"/>
    <dgm:cxn modelId="{04B26122-ADFE-4212-83CB-F3D7C03181B6}" type="presParOf" srcId="{C1B982B3-314E-4996-8930-866FC2AC62B4}" destId="{1F706DD2-B0AF-4471-B6FE-75B27E260E4D}" srcOrd="5" destOrd="0" presId="urn:microsoft.com/office/officeart/2018/5/layout/IconCircleLabelList#27"/>
    <dgm:cxn modelId="{F363865F-A227-4784-85DB-546DD18EA24E}" type="presParOf" srcId="{C1B982B3-314E-4996-8930-866FC2AC62B4}" destId="{B2496A8B-D9F5-46CD-BE0C-14C553FC247E}" srcOrd="6" destOrd="0" presId="urn:microsoft.com/office/officeart/2018/5/layout/IconCircleLabelList#27"/>
    <dgm:cxn modelId="{DE410051-3C96-4198-8B2F-4D716A2356E3}" type="presParOf" srcId="{B2496A8B-D9F5-46CD-BE0C-14C553FC247E}" destId="{6273516F-B53D-474A-9DBD-20B5A058C429}" srcOrd="0" destOrd="0" presId="urn:microsoft.com/office/officeart/2018/5/layout/IconCircleLabelList#27"/>
    <dgm:cxn modelId="{44910C88-B17A-4329-AE4F-0A189D7381D6}" type="presParOf" srcId="{B2496A8B-D9F5-46CD-BE0C-14C553FC247E}" destId="{252CDFBA-0A07-47D0-BDCF-483E639B9EAD}" srcOrd="1" destOrd="0" presId="urn:microsoft.com/office/officeart/2018/5/layout/IconCircleLabelList#27"/>
    <dgm:cxn modelId="{DBB36A1C-D2E3-443A-996E-BB9C2A69C7E8}" type="presParOf" srcId="{B2496A8B-D9F5-46CD-BE0C-14C553FC247E}" destId="{973E52AD-228C-4ADD-A340-B71625ECFAA2}" srcOrd="2" destOrd="0" presId="urn:microsoft.com/office/officeart/2018/5/layout/IconCircleLabelList#27"/>
    <dgm:cxn modelId="{1C31D731-A64B-4C2D-A5F1-B93F13DFC629}" type="presParOf" srcId="{B2496A8B-D9F5-46CD-BE0C-14C553FC247E}" destId="{589178B6-1AC1-4580-944E-EB86F324A45E}" srcOrd="3" destOrd="0" presId="urn:microsoft.com/office/officeart/2018/5/layout/IconCircleLabelList#2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EBEE41-A673-4DA2-B6C8-3A0FF0C68E56}">
      <dsp:nvSpPr>
        <dsp:cNvPr id="0" name=""/>
        <dsp:cNvSpPr/>
      </dsp:nvSpPr>
      <dsp:spPr>
        <a:xfrm>
          <a:off x="420462" y="1961"/>
          <a:ext cx="698044" cy="6980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B905C4-8B71-4CF8-A9CC-067DC7D6884D}">
      <dsp:nvSpPr>
        <dsp:cNvPr id="0" name=""/>
        <dsp:cNvSpPr/>
      </dsp:nvSpPr>
      <dsp:spPr>
        <a:xfrm>
          <a:off x="569226" y="150725"/>
          <a:ext cx="400517" cy="4005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7891D8-5D9A-4D09-BFF9-B1F88116B74A}">
      <dsp:nvSpPr>
        <dsp:cNvPr id="0" name=""/>
        <dsp:cNvSpPr/>
      </dsp:nvSpPr>
      <dsp:spPr>
        <a:xfrm>
          <a:off x="197317" y="917430"/>
          <a:ext cx="1144335" cy="457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1600" kern="1200" cap="none" noProof="1"/>
            <a:t>Рыбалка</a:t>
          </a:r>
          <a:endParaRPr lang="ru-RU" sz="1600" kern="1200" noProof="1"/>
        </a:p>
      </dsp:txBody>
      <dsp:txXfrm>
        <a:off x="197317" y="917430"/>
        <a:ext cx="1144335" cy="457734"/>
      </dsp:txXfrm>
    </dsp:sp>
    <dsp:sp modelId="{1052DEC5-FE1D-4EF5-A9C2-36ED73CB24F5}">
      <dsp:nvSpPr>
        <dsp:cNvPr id="0" name=""/>
        <dsp:cNvSpPr/>
      </dsp:nvSpPr>
      <dsp:spPr>
        <a:xfrm>
          <a:off x="1765057" y="1961"/>
          <a:ext cx="698044" cy="69804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F00BA0-3486-4E9C-A07D-04F8064EED46}">
      <dsp:nvSpPr>
        <dsp:cNvPr id="0" name=""/>
        <dsp:cNvSpPr/>
      </dsp:nvSpPr>
      <dsp:spPr>
        <a:xfrm>
          <a:off x="1913821" y="150725"/>
          <a:ext cx="400517" cy="4005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88A5F7-84B0-4D4B-87A6-0ABBD6D8341D}">
      <dsp:nvSpPr>
        <dsp:cNvPr id="0" name=""/>
        <dsp:cNvSpPr/>
      </dsp:nvSpPr>
      <dsp:spPr>
        <a:xfrm>
          <a:off x="1541911" y="917430"/>
          <a:ext cx="1144335" cy="457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1600" kern="1200" cap="none" noProof="1"/>
            <a:t>Прогулки</a:t>
          </a:r>
          <a:endParaRPr lang="ru-RU" sz="1600" kern="1200" noProof="1"/>
        </a:p>
      </dsp:txBody>
      <dsp:txXfrm>
        <a:off x="1541911" y="917430"/>
        <a:ext cx="1144335" cy="457734"/>
      </dsp:txXfrm>
    </dsp:sp>
    <dsp:sp modelId="{8B10FC08-B56B-4B36-9D0E-AC11E515115D}">
      <dsp:nvSpPr>
        <dsp:cNvPr id="0" name=""/>
        <dsp:cNvSpPr/>
      </dsp:nvSpPr>
      <dsp:spPr>
        <a:xfrm>
          <a:off x="420462" y="1661248"/>
          <a:ext cx="698044" cy="69804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A38F23-1ADC-496C-BDCF-FDBD8843C6A9}">
      <dsp:nvSpPr>
        <dsp:cNvPr id="0" name=""/>
        <dsp:cNvSpPr/>
      </dsp:nvSpPr>
      <dsp:spPr>
        <a:xfrm>
          <a:off x="569226" y="1810012"/>
          <a:ext cx="400517" cy="40051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6E3865-D6E1-4001-B577-01DF1249257E}">
      <dsp:nvSpPr>
        <dsp:cNvPr id="0" name=""/>
        <dsp:cNvSpPr/>
      </dsp:nvSpPr>
      <dsp:spPr>
        <a:xfrm>
          <a:off x="197317" y="2576717"/>
          <a:ext cx="1144335" cy="457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1600" kern="1200" cap="none" noProof="1"/>
            <a:t>Походы</a:t>
          </a:r>
          <a:endParaRPr lang="ru-RU" sz="1600" kern="1200" noProof="1"/>
        </a:p>
      </dsp:txBody>
      <dsp:txXfrm>
        <a:off x="197317" y="2576717"/>
        <a:ext cx="1144335" cy="457734"/>
      </dsp:txXfrm>
    </dsp:sp>
    <dsp:sp modelId="{6273516F-B53D-474A-9DBD-20B5A058C429}">
      <dsp:nvSpPr>
        <dsp:cNvPr id="0" name=""/>
        <dsp:cNvSpPr/>
      </dsp:nvSpPr>
      <dsp:spPr>
        <a:xfrm>
          <a:off x="1765057" y="1661248"/>
          <a:ext cx="698044" cy="69804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2CDFBA-0A07-47D0-BDCF-483E639B9EAD}">
      <dsp:nvSpPr>
        <dsp:cNvPr id="0" name=""/>
        <dsp:cNvSpPr/>
      </dsp:nvSpPr>
      <dsp:spPr>
        <a:xfrm>
          <a:off x="1913821" y="1810012"/>
          <a:ext cx="400517" cy="40051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9178B6-1AC1-4580-944E-EB86F324A45E}">
      <dsp:nvSpPr>
        <dsp:cNvPr id="0" name=""/>
        <dsp:cNvSpPr/>
      </dsp:nvSpPr>
      <dsp:spPr>
        <a:xfrm>
          <a:off x="1541911" y="2576717"/>
          <a:ext cx="1144335" cy="457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1600" kern="1200" cap="none" noProof="1"/>
            <a:t>Плавание под парусами</a:t>
          </a:r>
          <a:endParaRPr lang="ru-RU" sz="1600" kern="1200" noProof="1"/>
        </a:p>
      </dsp:txBody>
      <dsp:txXfrm>
        <a:off x="1541911" y="2576717"/>
        <a:ext cx="1144335" cy="4577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#27">
  <dgm:title val="Список круглых значков с подписями"/>
  <dgm:desc val="Используется для отображения непоследовательных или сгруппированных блоков данных, сопровождаемых соответствующими визуальными элементами. Рекомендуется использовать значки или небольшие изображения с краткими текстовыми подписями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F1CF908-B9F8-4D75-9563-AB61F9135D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FDEC0F2-C9ED-4E40-9090-1AABA509E0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C82B9F8-AC69-45C1-BD45-AF2F197B78A2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2343BCB-1A9C-419E-A510-1B43D44FD11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0D2ECDCF-FA4F-4A45-8FAD-9C923EE306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3DA0F0C-BE24-43A8-A6ED-60EC67C28C43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979089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jpg>
</file>

<file path=ppt/media/image23.jpg>
</file>

<file path=ppt/media/image24.jpg>
</file>

<file path=ppt/media/image25.png>
</file>

<file path=ppt/media/image26.png>
</file>

<file path=ppt/media/image27.jpg>
</file>

<file path=ppt/media/image28.jp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698A26-46B1-4631-956A-34F3AE71A7D9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6BA3186-490C-4963-9CE5-58096C2F0BE5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972064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BA3186-490C-4963-9CE5-58096C2F0BE5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767789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BA3186-490C-4963-9CE5-58096C2F0BE5}" type="slidenum">
              <a:rPr lang="ru-RU" noProof="1" dirty="0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081001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BA3186-490C-4963-9CE5-58096C2F0BE5}" type="slidenum">
              <a:rPr lang="ru-RU" noProof="1" dirty="0" smtClean="0"/>
              <a:t>3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004923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BA3186-490C-4963-9CE5-58096C2F0BE5}" type="slidenum">
              <a:rPr lang="ru-RU" noProof="1" dirty="0" smtClean="0"/>
              <a:t>4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014233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BA3186-490C-4963-9CE5-58096C2F0BE5}" type="slidenum">
              <a:rPr lang="ru-RU" noProof="1" dirty="0" smtClean="0"/>
              <a:t>5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716772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 8" descr="HD-PanelTitle-GrommetsCombined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 rtlCol="0"/>
          <a:lstStyle/>
          <a:p>
            <a:pPr rtl="0"/>
            <a:fld id="{0FFF6B6E-95F9-4B79-B5FD-A19B8455F821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cxnSp>
        <p:nvCxnSpPr>
          <p:cNvPr id="15" name="Прямая соединительная линия 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374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 rtlCol="0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7A1BA9-19E9-48CC-85AF-811E1F3BAEF8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02823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rtlCol="0" anchor="ctr">
            <a:normAutofit/>
          </a:bodyPr>
          <a:lstStyle>
            <a:lvl1pPr algn="ctr">
              <a:defRPr sz="32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A8A711-C245-4614-A283-5A67DB4BB10D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9559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rtlCol="0"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DAC1FC-9515-4F6D-8686-C36592E0E3D3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14" name="Надпись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ru-RU" sz="8000" noProof="1">
                <a:solidFill>
                  <a:schemeClr val="tx1"/>
                </a:solidFill>
                <a:effectLst/>
              </a:rPr>
              <a:t>«</a:t>
            </a:r>
          </a:p>
        </p:txBody>
      </p:sp>
      <p:sp>
        <p:nvSpPr>
          <p:cNvPr id="15" name="Надпись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</a:rPr>
              <a:t>»</a:t>
            </a:r>
          </a:p>
        </p:txBody>
      </p:sp>
      <p:cxnSp>
        <p:nvCxnSpPr>
          <p:cNvPr id="19" name="Прямая соединительная линия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5802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AC0BB9-BDF4-4BBF-8B51-D6AC473FAB56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368068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 с цита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14" name="Текст 2"/>
          <p:cNvSpPr>
            <a:spLocks noGrp="1"/>
          </p:cNvSpPr>
          <p:nvPr>
            <p:ph type="body" idx="13" hasCustomPrompt="1"/>
          </p:nvPr>
        </p:nvSpPr>
        <p:spPr>
          <a:xfrm>
            <a:off x="1295401" y="3639312"/>
            <a:ext cx="9609668" cy="886968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5E84A7-05AA-4805-A509-3B1D7D3B73D9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12" name="Надпись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ru-RU" sz="8000" noProof="1">
                <a:solidFill>
                  <a:schemeClr val="tx1"/>
                </a:solidFill>
                <a:effectLst/>
              </a:rPr>
              <a:t>«</a:t>
            </a:r>
          </a:p>
        </p:txBody>
      </p:sp>
      <p:sp>
        <p:nvSpPr>
          <p:cNvPr id="13" name="Надпись 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</a:rPr>
              <a:t>»</a:t>
            </a:r>
          </a:p>
        </p:txBody>
      </p:sp>
      <p:cxnSp>
        <p:nvCxnSpPr>
          <p:cNvPr id="26" name="Прямая соединительная линия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9454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ru-RU" noProof="1"/>
              <a:t>Образец заголовка</a:t>
            </a:r>
          </a:p>
        </p:txBody>
      </p:sp>
      <p:sp>
        <p:nvSpPr>
          <p:cNvPr id="11" name="Текст 2"/>
          <p:cNvSpPr>
            <a:spLocks noGrp="1"/>
          </p:cNvSpPr>
          <p:nvPr>
            <p:ph type="body" idx="13" hasCustomPrompt="1"/>
          </p:nvPr>
        </p:nvSpPr>
        <p:spPr>
          <a:xfrm>
            <a:off x="1295401" y="3630168"/>
            <a:ext cx="9609668" cy="841248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ED7FD3-497A-4B78-ACAB-7CAD1A983911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528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Образец текста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6E7AE9-DA83-467E-B17A-80ADEBBE3565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cxnSp>
        <p:nvCxnSpPr>
          <p:cNvPr id="14" name="Прямая соединительная линия 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6672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rtlCol="0" anchor="t"/>
          <a:lstStyle/>
          <a:p>
            <a:pPr lvl="0" rtl="0"/>
            <a:r>
              <a:rPr lang="ru-RU" noProof="1"/>
              <a:t>Образец текста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9687B9-4294-4F52-88EF-6A942101B3A1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cxnSp>
        <p:nvCxnSpPr>
          <p:cNvPr id="14" name="Прямая соединительная линия 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015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Прямая соединительная линия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1"/>
              <a:t>Образец текста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CC0421-4E58-4164-A71A-146F523824FF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84065D-F351-4B03-BD91-D8A6B8D4B362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88532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rtlCol="0" anchor="b">
            <a:normAutofit/>
          </a:bodyPr>
          <a:lstStyle>
            <a:lvl1pPr algn="ctr">
              <a:defRPr sz="4400" b="0" cap="none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35DF0C-77AC-4CCA-97DC-F7E36B1CC945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cxnSp>
        <p:nvCxnSpPr>
          <p:cNvPr id="16" name="Прямая соединительная линия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8907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Прямая соединительная линия 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1"/>
              <a:t>Образец текста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1"/>
              <a:t>Образец текста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105C6B-5C90-4BC2-8AAA-7ED3DB6F3983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84065D-F351-4B03-BD91-D8A6B8D4B362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969860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1"/>
              <a:t>Образец текста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1"/>
              <a:t>Образец текста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3B3A6E-A13A-4034-99F2-D0D5B5F95CB6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cxnSp>
        <p:nvCxnSpPr>
          <p:cNvPr id="18" name="Прямая соединительная линия 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3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E24920-FF03-4A93-9D68-8CEF2AC00FA5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cxnSp>
        <p:nvCxnSpPr>
          <p:cNvPr id="14" name="Прямая соединительная линия 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768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888EF5-53B6-48EC-8C9C-C2EDEE45D845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48665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rtlCol="0" anchor="ctr">
            <a:normAutofit/>
          </a:bodyPr>
          <a:lstStyle/>
          <a:p>
            <a:pPr lvl="0" rtl="0"/>
            <a:r>
              <a:rPr lang="ru-RU" noProof="1"/>
              <a:t>Образец текста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9011B1-60AD-4916-820D-52C36440FE4A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cxnSp>
        <p:nvCxnSpPr>
          <p:cNvPr id="16" name="Прямая соединительная линия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403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17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1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EE2AA4-469F-4BFD-B0C8-F88A30E9FF44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585800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HD-PanelContent-GrommetsCombined.png"/>
          <p:cNvPicPr>
            <a:picLocks noChangeAspect="1"/>
          </p:cNvPicPr>
          <p:nvPr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01752277-EFD8-4C26-B280-4F0FC1AE9B78}" type="datetime1">
              <a:rPr lang="ru-RU" noProof="1" dirty="0" smtClean="0"/>
              <a:t>28.03.2024</a:t>
            </a:fld>
            <a:endParaRPr lang="ru-RU" noProof="1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170650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g"/><Relationship Id="rId3" Type="http://schemas.openxmlformats.org/officeDocument/2006/relationships/image" Target="../media/image2.jpeg"/><Relationship Id="rId7" Type="http://schemas.openxmlformats.org/officeDocument/2006/relationships/image" Target="../media/image2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microsoft.com/office/2007/relationships/hdphoto" Target="../media/hdphoto1.wdp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 4" descr="Каменистый пляж&#10;&#10;">
            <a:extLst>
              <a:ext uri="{FF2B5EF4-FFF2-40B4-BE49-F238E27FC236}">
                <a16:creationId xmlns:a16="http://schemas.microsoft.com/office/drawing/2014/main" id="{1D741830-4E4E-4CA5-B92A-047E598CB2C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0" name="Группа 9">
            <a:extLst>
              <a:ext uri="{FF2B5EF4-FFF2-40B4-BE49-F238E27FC236}">
                <a16:creationId xmlns:a16="http://schemas.microsoft.com/office/drawing/2014/main" id="{EF41A68A-8CD1-4105-B4EC-A56286CB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02616" y="1411015"/>
            <a:ext cx="7808159" cy="4103960"/>
            <a:chOff x="2202616" y="1411015"/>
            <a:chExt cx="7808159" cy="4103960"/>
          </a:xfrm>
        </p:grpSpPr>
        <p:sp>
          <p:nvSpPr>
            <p:cNvPr id="11" name="Полилиния 16">
              <a:extLst>
                <a:ext uri="{FF2B5EF4-FFF2-40B4-BE49-F238E27FC236}">
                  <a16:creationId xmlns:a16="http://schemas.microsoft.com/office/drawing/2014/main" id="{7B955F46-02E4-4A82-96F5-CBAFDD4A7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02616" y="1411015"/>
              <a:ext cx="7808159" cy="4103960"/>
            </a:xfrm>
            <a:custGeom>
              <a:avLst/>
              <a:gdLst>
                <a:gd name="connsiteX0" fmla="*/ 7589084 w 7808159"/>
                <a:gd name="connsiteY0" fmla="*/ 3803605 h 4103960"/>
                <a:gd name="connsiteX1" fmla="*/ 7512884 w 7808159"/>
                <a:gd name="connsiteY1" fmla="*/ 3879805 h 4103960"/>
                <a:gd name="connsiteX2" fmla="*/ 7589084 w 7808159"/>
                <a:gd name="connsiteY2" fmla="*/ 3956005 h 4103960"/>
                <a:gd name="connsiteX3" fmla="*/ 7665284 w 7808159"/>
                <a:gd name="connsiteY3" fmla="*/ 3879805 h 4103960"/>
                <a:gd name="connsiteX4" fmla="*/ 7589084 w 7808159"/>
                <a:gd name="connsiteY4" fmla="*/ 3803605 h 4103960"/>
                <a:gd name="connsiteX5" fmla="*/ 197684 w 7808159"/>
                <a:gd name="connsiteY5" fmla="*/ 3803605 h 4103960"/>
                <a:gd name="connsiteX6" fmla="*/ 121484 w 7808159"/>
                <a:gd name="connsiteY6" fmla="*/ 3879805 h 4103960"/>
                <a:gd name="connsiteX7" fmla="*/ 197684 w 7808159"/>
                <a:gd name="connsiteY7" fmla="*/ 3956005 h 4103960"/>
                <a:gd name="connsiteX8" fmla="*/ 273884 w 7808159"/>
                <a:gd name="connsiteY8" fmla="*/ 3879805 h 4103960"/>
                <a:gd name="connsiteX9" fmla="*/ 197684 w 7808159"/>
                <a:gd name="connsiteY9" fmla="*/ 3803605 h 4103960"/>
                <a:gd name="connsiteX10" fmla="*/ 7604324 w 7808159"/>
                <a:gd name="connsiteY10" fmla="*/ 130765 h 4103960"/>
                <a:gd name="connsiteX11" fmla="*/ 7528124 w 7808159"/>
                <a:gd name="connsiteY11" fmla="*/ 206965 h 4103960"/>
                <a:gd name="connsiteX12" fmla="*/ 7604324 w 7808159"/>
                <a:gd name="connsiteY12" fmla="*/ 283165 h 4103960"/>
                <a:gd name="connsiteX13" fmla="*/ 7680524 w 7808159"/>
                <a:gd name="connsiteY13" fmla="*/ 206965 h 4103960"/>
                <a:gd name="connsiteX14" fmla="*/ 7604324 w 7808159"/>
                <a:gd name="connsiteY14" fmla="*/ 130765 h 4103960"/>
                <a:gd name="connsiteX15" fmla="*/ 197684 w 7808159"/>
                <a:gd name="connsiteY15" fmla="*/ 130765 h 4103960"/>
                <a:gd name="connsiteX16" fmla="*/ 121484 w 7808159"/>
                <a:gd name="connsiteY16" fmla="*/ 206965 h 4103960"/>
                <a:gd name="connsiteX17" fmla="*/ 197684 w 7808159"/>
                <a:gd name="connsiteY17" fmla="*/ 283165 h 4103960"/>
                <a:gd name="connsiteX18" fmla="*/ 273884 w 7808159"/>
                <a:gd name="connsiteY18" fmla="*/ 206965 h 4103960"/>
                <a:gd name="connsiteX19" fmla="*/ 197684 w 7808159"/>
                <a:gd name="connsiteY19" fmla="*/ 130765 h 4103960"/>
                <a:gd name="connsiteX20" fmla="*/ 0 w 7808159"/>
                <a:gd name="connsiteY20" fmla="*/ 0 h 4103960"/>
                <a:gd name="connsiteX21" fmla="*/ 7808159 w 7808159"/>
                <a:gd name="connsiteY21" fmla="*/ 0 h 4103960"/>
                <a:gd name="connsiteX22" fmla="*/ 7808159 w 7808159"/>
                <a:gd name="connsiteY22" fmla="*/ 4103960 h 4103960"/>
                <a:gd name="connsiteX23" fmla="*/ 0 w 7808159"/>
                <a:gd name="connsiteY23" fmla="*/ 4103960 h 41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808159" h="4103960">
                  <a:moveTo>
                    <a:pt x="7589084" y="3803605"/>
                  </a:moveTo>
                  <a:cubicBezTo>
                    <a:pt x="7547000" y="3803605"/>
                    <a:pt x="7512884" y="3837721"/>
                    <a:pt x="7512884" y="3879805"/>
                  </a:cubicBezTo>
                  <a:cubicBezTo>
                    <a:pt x="7512884" y="3921889"/>
                    <a:pt x="7547000" y="3956005"/>
                    <a:pt x="7589084" y="3956005"/>
                  </a:cubicBezTo>
                  <a:cubicBezTo>
                    <a:pt x="7631168" y="3956005"/>
                    <a:pt x="7665284" y="3921889"/>
                    <a:pt x="7665284" y="3879805"/>
                  </a:cubicBezTo>
                  <a:cubicBezTo>
                    <a:pt x="7665284" y="3837721"/>
                    <a:pt x="7631168" y="3803605"/>
                    <a:pt x="7589084" y="3803605"/>
                  </a:cubicBezTo>
                  <a:close/>
                  <a:moveTo>
                    <a:pt x="197684" y="3803605"/>
                  </a:moveTo>
                  <a:cubicBezTo>
                    <a:pt x="155600" y="3803605"/>
                    <a:pt x="121484" y="3837721"/>
                    <a:pt x="121484" y="3879805"/>
                  </a:cubicBezTo>
                  <a:cubicBezTo>
                    <a:pt x="121484" y="3921889"/>
                    <a:pt x="155600" y="3956005"/>
                    <a:pt x="197684" y="3956005"/>
                  </a:cubicBezTo>
                  <a:cubicBezTo>
                    <a:pt x="239768" y="3956005"/>
                    <a:pt x="273884" y="3921889"/>
                    <a:pt x="273884" y="3879805"/>
                  </a:cubicBezTo>
                  <a:cubicBezTo>
                    <a:pt x="273884" y="3837721"/>
                    <a:pt x="239768" y="3803605"/>
                    <a:pt x="197684" y="3803605"/>
                  </a:cubicBezTo>
                  <a:close/>
                  <a:moveTo>
                    <a:pt x="7604324" y="130765"/>
                  </a:moveTo>
                  <a:cubicBezTo>
                    <a:pt x="7562240" y="130765"/>
                    <a:pt x="7528124" y="164881"/>
                    <a:pt x="7528124" y="206965"/>
                  </a:cubicBezTo>
                  <a:cubicBezTo>
                    <a:pt x="7528124" y="249049"/>
                    <a:pt x="7562240" y="283165"/>
                    <a:pt x="7604324" y="283165"/>
                  </a:cubicBezTo>
                  <a:cubicBezTo>
                    <a:pt x="7646408" y="283165"/>
                    <a:pt x="7680524" y="249049"/>
                    <a:pt x="7680524" y="206965"/>
                  </a:cubicBezTo>
                  <a:cubicBezTo>
                    <a:pt x="7680524" y="164881"/>
                    <a:pt x="7646408" y="130765"/>
                    <a:pt x="7604324" y="130765"/>
                  </a:cubicBezTo>
                  <a:close/>
                  <a:moveTo>
                    <a:pt x="197684" y="130765"/>
                  </a:moveTo>
                  <a:cubicBezTo>
                    <a:pt x="155600" y="130765"/>
                    <a:pt x="121484" y="164881"/>
                    <a:pt x="121484" y="206965"/>
                  </a:cubicBezTo>
                  <a:cubicBezTo>
                    <a:pt x="121484" y="249049"/>
                    <a:pt x="155600" y="283165"/>
                    <a:pt x="197684" y="283165"/>
                  </a:cubicBezTo>
                  <a:cubicBezTo>
                    <a:pt x="239768" y="283165"/>
                    <a:pt x="273884" y="249049"/>
                    <a:pt x="273884" y="206965"/>
                  </a:cubicBezTo>
                  <a:cubicBezTo>
                    <a:pt x="273884" y="164881"/>
                    <a:pt x="239768" y="130765"/>
                    <a:pt x="197684" y="130765"/>
                  </a:cubicBezTo>
                  <a:close/>
                  <a:moveTo>
                    <a:pt x="0" y="0"/>
                  </a:moveTo>
                  <a:lnTo>
                    <a:pt x="7808159" y="0"/>
                  </a:lnTo>
                  <a:lnTo>
                    <a:pt x="7808159" y="4103960"/>
                  </a:lnTo>
                  <a:lnTo>
                    <a:pt x="0" y="4103960"/>
                  </a:lnTo>
                  <a:close/>
                </a:path>
              </a:pathLst>
            </a:custGeom>
            <a:blipFill dpi="0" rotWithShape="1">
              <a:blip r:embed="rId5">
                <a:alphaModFix amt="83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90000" sy="100000" flip="none" algn="ctr"/>
            </a:blipFill>
            <a:ln>
              <a:noFill/>
            </a:ln>
            <a:effectLst>
              <a:outerShdw blurRad="114300" dist="127000" dir="5400000" sx="99000" sy="99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/>
            </a:scene3d>
            <a:sp3d contourW="6350">
              <a:bevelT w="12700" h="0" prst="coolSlant"/>
              <a:contourClr>
                <a:schemeClr val="bg2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grpSp>
          <p:nvGrpSpPr>
            <p:cNvPr id="12" name="Группа 11">
              <a:extLst>
                <a:ext uri="{FF2B5EF4-FFF2-40B4-BE49-F238E27FC236}">
                  <a16:creationId xmlns:a16="http://schemas.microsoft.com/office/drawing/2014/main" id="{879775EF-026C-4E4A-873B-185915FB4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2278995" y="1501257"/>
              <a:ext cx="7645811" cy="3928374"/>
              <a:chOff x="2278995" y="1501257"/>
              <a:chExt cx="7645811" cy="3928374"/>
            </a:xfrm>
          </p:grpSpPr>
          <p:sp>
            <p:nvSpPr>
              <p:cNvPr id="13" name="Кольцо 19">
                <a:extLst>
                  <a:ext uri="{FF2B5EF4-FFF2-40B4-BE49-F238E27FC236}">
                    <a16:creationId xmlns:a16="http://schemas.microsoft.com/office/drawing/2014/main" id="{400D0967-F02F-4275-8520-75D52A1DF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7918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Кольцо 21">
                <a:extLst>
                  <a:ext uri="{FF2B5EF4-FFF2-40B4-BE49-F238E27FC236}">
                    <a16:creationId xmlns:a16="http://schemas.microsoft.com/office/drawing/2014/main" id="{B4B16BA1-0F90-43DD-9D6C-6F196A15A3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9673719" y="517472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Кольцо 22">
                <a:extLst>
                  <a:ext uri="{FF2B5EF4-FFF2-40B4-BE49-F238E27FC236}">
                    <a16:creationId xmlns:a16="http://schemas.microsoft.com/office/drawing/2014/main" id="{7B652CBC-3D51-4C0E-8DDE-2C4A49B387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1501257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Кольцо 23">
                <a:extLst>
                  <a:ext uri="{FF2B5EF4-FFF2-40B4-BE49-F238E27FC236}">
                    <a16:creationId xmlns:a16="http://schemas.microsoft.com/office/drawing/2014/main" id="{3AFF0419-6554-4FDD-93AB-8A8C45FF5B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278995" y="5182743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774D57-151E-4936-9AF4-E70073D4E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>
            <a:noAutofit/>
          </a:bodyPr>
          <a:lstStyle/>
          <a:p>
            <a:pPr rtl="0"/>
            <a:r>
              <a:rPr lang="en-US" sz="3200" noProof="1"/>
              <a:t>MIRRORS SPA HOTEL</a:t>
            </a:r>
            <a:endParaRPr lang="ru-RU" sz="3200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5370FC1-A32E-43A6-9E96-92974CB54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>
            <a:normAutofit fontScale="85000" lnSpcReduction="20000"/>
          </a:bodyPr>
          <a:lstStyle/>
          <a:p>
            <a:pPr algn="l"/>
            <a:r>
              <a:rPr lang="en-US" b="1" i="0" dirty="0">
                <a:solidFill>
                  <a:srgbClr val="111111"/>
                </a:solidFill>
                <a:effectLst/>
                <a:latin typeface="-apple-system"/>
              </a:rPr>
              <a:t>Book Now:</a:t>
            </a:r>
          </a:p>
          <a:p>
            <a:pPr algn="l"/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Visit our website at www.mirrors.com or call us at +1-800-HOTEL-INFO.</a:t>
            </a:r>
          </a:p>
          <a:p>
            <a:pPr algn="l"/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Don’t miss out on this extraordinary escape. MIRROR Hotel—where dreams come true! ✨🏨</a:t>
            </a:r>
          </a:p>
          <a:p>
            <a:pPr rtl="0"/>
            <a:endParaRPr lang="ru-RU" noProof="1"/>
          </a:p>
        </p:txBody>
      </p:sp>
      <p:cxnSp>
        <p:nvCxnSpPr>
          <p:cNvPr id="18" name="Прямая соединительная линия 17">
            <a:extLst>
              <a:ext uri="{FF2B5EF4-FFF2-40B4-BE49-F238E27FC236}">
                <a16:creationId xmlns:a16="http://schemas.microsoft.com/office/drawing/2014/main" id="{5F310D7E-8F1E-4C2F-8824-E43E043DD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Графический объект 6" descr="Пальма">
            <a:extLst>
              <a:ext uri="{FF2B5EF4-FFF2-40B4-BE49-F238E27FC236}">
                <a16:creationId xmlns:a16="http://schemas.microsoft.com/office/drawing/2014/main" id="{5A75EE0A-53B5-4719-9CB7-5387E99D98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80409" y="1629189"/>
            <a:ext cx="914400" cy="914400"/>
          </a:xfrm>
          <a:prstGeom prst="rect">
            <a:avLst/>
          </a:prstGeom>
        </p:spPr>
      </p:pic>
      <p:pic>
        <p:nvPicPr>
          <p:cNvPr id="17" name="Графический объект 16" descr="Пляжный мяч">
            <a:extLst>
              <a:ext uri="{FF2B5EF4-FFF2-40B4-BE49-F238E27FC236}">
                <a16:creationId xmlns:a16="http://schemas.microsoft.com/office/drawing/2014/main" id="{48F21C9B-2A2B-49E0-A15C-401F0E8DE9C1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48889" y="1993669"/>
            <a:ext cx="548640" cy="548640"/>
          </a:xfrm>
          <a:prstGeom prst="rect">
            <a:avLst/>
          </a:prstGeom>
        </p:spPr>
      </p:pic>
      <p:pic>
        <p:nvPicPr>
          <p:cNvPr id="20" name="Графический объект 19" descr="Ведерко и лопатка">
            <a:extLst>
              <a:ext uri="{FF2B5EF4-FFF2-40B4-BE49-F238E27FC236}">
                <a16:creationId xmlns:a16="http://schemas.microsoft.com/office/drawing/2014/main" id="{02432592-29B9-4972-91B0-C8987327EC8D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494809" y="1874056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913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C7DE69-9246-4C6D-B903-F8ACF4C0E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641" y="861816"/>
            <a:ext cx="4965030" cy="1303867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noProof="1">
                <a:solidFill>
                  <a:srgbClr val="262626"/>
                </a:solidFill>
              </a:rPr>
              <a:t>НАЙДИТЕ СВОЕ УВЛЕЧЕНИЕ</a:t>
            </a:r>
          </a:p>
        </p:txBody>
      </p:sp>
      <p:graphicFrame>
        <p:nvGraphicFramePr>
          <p:cNvPr id="24" name="Объект 8" descr="Смарт-значки">
            <a:extLst>
              <a:ext uri="{FF2B5EF4-FFF2-40B4-BE49-F238E27FC236}">
                <a16:creationId xmlns:a16="http://schemas.microsoft.com/office/drawing/2014/main" id="{AF65593E-D01F-46FF-BA88-B366A26F23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7182458"/>
              </p:ext>
            </p:extLst>
          </p:nvPr>
        </p:nvGraphicFramePr>
        <p:xfrm>
          <a:off x="7243011" y="2615642"/>
          <a:ext cx="2883565" cy="3036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ACAB93-1389-476C-BE30-84475702A91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30970" y="755984"/>
            <a:ext cx="5346031" cy="534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498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Прямоугольник 7">
            <a:extLst>
              <a:ext uri="{FF2B5EF4-FFF2-40B4-BE49-F238E27FC236}">
                <a16:creationId xmlns:a16="http://schemas.microsoft.com/office/drawing/2014/main" id="{DA954E3F-C90F-4AED-8C5E-30BBC9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10" name="Прямоугольник 9">
            <a:extLst>
              <a:ext uri="{FF2B5EF4-FFF2-40B4-BE49-F238E27FC236}">
                <a16:creationId xmlns:a16="http://schemas.microsoft.com/office/drawing/2014/main" id="{45F274D6-81B5-4350-AFD5-014504FF5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F200E9-8116-4990-B241-6223D73CD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5134082" cy="6857999"/>
          </a:xfrm>
          <a:gradFill flip="none" rotWithShape="1">
            <a:gsLst>
              <a:gs pos="0">
                <a:schemeClr val="accent6">
                  <a:shade val="30000"/>
                  <a:satMod val="115000"/>
                </a:schemeClr>
              </a:gs>
              <a:gs pos="50000">
                <a:schemeClr val="accent6">
                  <a:shade val="67500"/>
                  <a:satMod val="115000"/>
                </a:schemeClr>
              </a:gs>
              <a:gs pos="100000">
                <a:schemeClr val="accent6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rtlCol="0">
            <a:normAutofit/>
          </a:bodyPr>
          <a:lstStyle/>
          <a:p>
            <a:pPr rtl="0"/>
            <a:r>
              <a:rPr lang="en-US" sz="2000" noProof="1">
                <a:solidFill>
                  <a:schemeClr val="tx1"/>
                </a:solidFill>
              </a:rPr>
              <a:t># 🌟 Mirrors Hotel Deals! 🌟</a:t>
            </a:r>
            <a:br>
              <a:rPr lang="en-US" sz="2000" noProof="1">
                <a:solidFill>
                  <a:schemeClr val="tx1"/>
                </a:solidFill>
              </a:rPr>
            </a:br>
            <a:br>
              <a:rPr lang="en-US" sz="2000" noProof="1">
                <a:solidFill>
                  <a:schemeClr val="tx1"/>
                </a:solidFill>
              </a:rPr>
            </a:br>
            <a:r>
              <a:rPr lang="en-US" sz="2000" noProof="1">
                <a:solidFill>
                  <a:schemeClr val="tx1"/>
                </a:solidFill>
              </a:rPr>
              <a:t>## Stay with Us and Enjoy:</a:t>
            </a:r>
            <a:br>
              <a:rPr lang="en-US" sz="2000" noProof="1">
                <a:solidFill>
                  <a:schemeClr val="tx1"/>
                </a:solidFill>
              </a:rPr>
            </a:br>
            <a:br>
              <a:rPr lang="en-US" sz="2000" noProof="1">
                <a:solidFill>
                  <a:schemeClr val="tx1"/>
                </a:solidFill>
              </a:rPr>
            </a:br>
            <a:r>
              <a:rPr lang="en-US" sz="2000" noProof="1">
                <a:solidFill>
                  <a:schemeClr val="tx1"/>
                </a:solidFill>
              </a:rPr>
              <a:t>1. **50% Off Spa Services**: Relax and rejuvenate in our luxurious spa.</a:t>
            </a:r>
            <a:br>
              <a:rPr lang="en-US" sz="2000" noProof="1">
                <a:solidFill>
                  <a:schemeClr val="tx1"/>
                </a:solidFill>
              </a:rPr>
            </a:br>
            <a:r>
              <a:rPr lang="en-US" sz="2000" noProof="1">
                <a:solidFill>
                  <a:schemeClr val="tx1"/>
                </a:solidFill>
              </a:rPr>
              <a:t>2. **Complimentary Breakfast Buffet**: Start your day with a delicious spread.</a:t>
            </a:r>
            <a:br>
              <a:rPr lang="en-US" sz="2000" noProof="1">
                <a:solidFill>
                  <a:schemeClr val="tx1"/>
                </a:solidFill>
              </a:rPr>
            </a:br>
            <a:r>
              <a:rPr lang="en-US" sz="2000" noProof="1">
                <a:solidFill>
                  <a:schemeClr val="tx1"/>
                </a:solidFill>
              </a:rPr>
              <a:t>3. **Upgrade to a Suite**: Book a standard room, get upgraded to a suite!</a:t>
            </a:r>
            <a:br>
              <a:rPr lang="en-US" sz="2000" noProof="1">
                <a:solidFill>
                  <a:schemeClr val="tx1"/>
                </a:solidFill>
              </a:rPr>
            </a:br>
            <a:r>
              <a:rPr lang="en-US" sz="2000" noProof="1">
                <a:solidFill>
                  <a:schemeClr val="tx1"/>
                </a:solidFill>
              </a:rPr>
              <a:t>4. **Late Checkout**: Enjoy a leisurely departure until 2:00 PM.</a:t>
            </a:r>
            <a:br>
              <a:rPr lang="en-US" sz="2000" noProof="1">
                <a:solidFill>
                  <a:schemeClr val="tx1"/>
                </a:solidFill>
              </a:rPr>
            </a:br>
            <a:br>
              <a:rPr lang="en-US" sz="2000" noProof="1">
                <a:solidFill>
                  <a:schemeClr val="tx1"/>
                </a:solidFill>
              </a:rPr>
            </a:br>
            <a:r>
              <a:rPr lang="en-US" sz="2000" noProof="1">
                <a:solidFill>
                  <a:schemeClr val="tx1"/>
                </a:solidFill>
              </a:rPr>
              <a:t>!Hotel Image</a:t>
            </a:r>
            <a:br>
              <a:rPr lang="en-US" sz="2000" noProof="1">
                <a:solidFill>
                  <a:schemeClr val="tx1"/>
                </a:solidFill>
              </a:rPr>
            </a:br>
            <a:br>
              <a:rPr lang="en-US" sz="2000" noProof="1">
                <a:solidFill>
                  <a:schemeClr val="tx1"/>
                </a:solidFill>
              </a:rPr>
            </a:br>
            <a:r>
              <a:rPr lang="en-US" sz="2000" noProof="1">
                <a:solidFill>
                  <a:schemeClr val="tx1"/>
                </a:solidFill>
              </a:rPr>
              <a:t>Book now at www.mirrors.com or call us at +1-800-HOTEL-INFO.</a:t>
            </a:r>
            <a:br>
              <a:rPr lang="en-US" sz="2000" noProof="1">
                <a:solidFill>
                  <a:schemeClr val="tx1"/>
                </a:solidFill>
              </a:rPr>
            </a:br>
            <a:br>
              <a:rPr lang="en-US" sz="2000" noProof="1">
                <a:solidFill>
                  <a:schemeClr val="tx1"/>
                </a:solidFill>
              </a:rPr>
            </a:br>
            <a:r>
              <a:rPr lang="en-US" sz="2000" noProof="1">
                <a:solidFill>
                  <a:schemeClr val="tx1"/>
                </a:solidFill>
              </a:rPr>
              <a:t>Don't miss out! Limited availability. Terms and conditions apply.</a:t>
            </a:r>
            <a:endParaRPr lang="ru-RU" sz="2000" noProof="1">
              <a:solidFill>
                <a:schemeClr val="tx1"/>
              </a:solidFill>
            </a:endParaRPr>
          </a:p>
        </p:txBody>
      </p:sp>
      <p:sp useBgFill="1">
        <p:nvSpPr>
          <p:cNvPr id="12" name="Прямоугольник 11">
            <a:extLst>
              <a:ext uri="{FF2B5EF4-FFF2-40B4-BE49-F238E27FC236}">
                <a16:creationId xmlns:a16="http://schemas.microsoft.com/office/drawing/2014/main" id="{8D21268E-FF5E-4624-BB9D-B825216E9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4082" y="469900"/>
            <a:ext cx="6582982" cy="5918200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14" name="Прямоугольник 13">
            <a:extLst>
              <a:ext uri="{FF2B5EF4-FFF2-40B4-BE49-F238E27FC236}">
                <a16:creationId xmlns:a16="http://schemas.microsoft.com/office/drawing/2014/main" id="{92819B5D-60BA-4995-92D8-FC547E604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8325" y="635508"/>
            <a:ext cx="6254496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6EE4050-F579-45AB-A98E-E992175A0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4082" y="0"/>
            <a:ext cx="70579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59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Прямоугольник 7">
            <a:extLst>
              <a:ext uri="{FF2B5EF4-FFF2-40B4-BE49-F238E27FC236}">
                <a16:creationId xmlns:a16="http://schemas.microsoft.com/office/drawing/2014/main" id="{C44B17FE-2E14-47B6-B5A8-4363DE769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10" name="Прямоугольник 9">
            <a:extLst>
              <a:ext uri="{FF2B5EF4-FFF2-40B4-BE49-F238E27FC236}">
                <a16:creationId xmlns:a16="http://schemas.microsoft.com/office/drawing/2014/main" id="{14E53280-E6EB-47D2-B0BB-78B772DC4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12" name="Прямоугольник 11">
            <a:extLst>
              <a:ext uri="{FF2B5EF4-FFF2-40B4-BE49-F238E27FC236}">
                <a16:creationId xmlns:a16="http://schemas.microsoft.com/office/drawing/2014/main" id="{E44C4738-31FA-4AA4-9D3A-9B0F0B1F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C7DE69-9246-4C6D-B903-F8ACF4C0E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 rtlCol="0">
            <a:normAutofit/>
          </a:bodyPr>
          <a:lstStyle/>
          <a:p>
            <a:pPr rtl="0"/>
            <a:r>
              <a:rPr lang="ru-RU" sz="3600" noProof="1">
                <a:solidFill>
                  <a:srgbClr val="FFFFFF"/>
                </a:solidFill>
              </a:rPr>
              <a:t>ДОСТИЖЕНИЕ ЦЕЛИ</a:t>
            </a:r>
          </a:p>
        </p:txBody>
      </p:sp>
      <p:sp>
        <p:nvSpPr>
          <p:cNvPr id="14" name="Прямоугольник 13">
            <a:extLst>
              <a:ext uri="{FF2B5EF4-FFF2-40B4-BE49-F238E27FC236}">
                <a16:creationId xmlns:a16="http://schemas.microsoft.com/office/drawing/2014/main" id="{809F3F69-CB9E-4C14-8F9B-7565980C8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9B22315-2844-40EE-874D-40B9D71384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663" y="469900"/>
            <a:ext cx="10764837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277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Рисунок 53">
            <a:extLst>
              <a:ext uri="{FF2B5EF4-FFF2-40B4-BE49-F238E27FC236}">
                <a16:creationId xmlns:a16="http://schemas.microsoft.com/office/drawing/2014/main" id="{D5E3CF8B-6090-4FFC-B9BE-6FF60AEE4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56" name="Прямая соединительная линия 55">
            <a:extLst>
              <a:ext uri="{FF2B5EF4-FFF2-40B4-BE49-F238E27FC236}">
                <a16:creationId xmlns:a16="http://schemas.microsoft.com/office/drawing/2014/main" id="{F444405B-FBD8-46A8-84D6-CE7278014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58" name="Прямоугольник 57">
            <a:extLst>
              <a:ext uri="{FF2B5EF4-FFF2-40B4-BE49-F238E27FC236}">
                <a16:creationId xmlns:a16="http://schemas.microsoft.com/office/drawing/2014/main" id="{221A9CB9-F531-48D3-A506-95FE253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60" name="Прямоугольник 59">
            <a:extLst>
              <a:ext uri="{FF2B5EF4-FFF2-40B4-BE49-F238E27FC236}">
                <a16:creationId xmlns:a16="http://schemas.microsoft.com/office/drawing/2014/main" id="{8FD39BF5-DFD4-40A5-8009-2EA1391AB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691" y="494556"/>
            <a:ext cx="11227442" cy="588329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5" name="Рисунок 4" descr="Ракушка">
            <a:extLst>
              <a:ext uri="{FF2B5EF4-FFF2-40B4-BE49-F238E27FC236}">
                <a16:creationId xmlns:a16="http://schemas.microsoft.com/office/drawing/2014/main" id="{F3D62F01-3570-47E7-BD58-A33F86CA145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88" r="1" b="1"/>
          <a:stretch/>
        </p:blipFill>
        <p:spPr>
          <a:xfrm>
            <a:off x="480691" y="494555"/>
            <a:ext cx="11227442" cy="5883296"/>
          </a:xfrm>
          <a:prstGeom prst="rect">
            <a:avLst/>
          </a:prstGeom>
        </p:spPr>
      </p:pic>
      <p:grpSp>
        <p:nvGrpSpPr>
          <p:cNvPr id="62" name="Группа 61">
            <a:extLst>
              <a:ext uri="{FF2B5EF4-FFF2-40B4-BE49-F238E27FC236}">
                <a16:creationId xmlns:a16="http://schemas.microsoft.com/office/drawing/2014/main" id="{3A0F723F-8F96-43F7-9D99-0D837624E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4020" y="577316"/>
            <a:ext cx="11056826" cy="5728876"/>
            <a:chOff x="574020" y="519524"/>
            <a:chExt cx="11056826" cy="5728876"/>
          </a:xfrm>
        </p:grpSpPr>
        <p:grpSp>
          <p:nvGrpSpPr>
            <p:cNvPr id="63" name="Группа 62">
              <a:extLst>
                <a:ext uri="{FF2B5EF4-FFF2-40B4-BE49-F238E27FC236}">
                  <a16:creationId xmlns:a16="http://schemas.microsoft.com/office/drawing/2014/main" id="{F1B4D856-F364-4DDD-BC91-4D024A825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75937" y="519524"/>
              <a:ext cx="246888" cy="246888"/>
              <a:chOff x="582041" y="6001512"/>
              <a:chExt cx="246888" cy="246888"/>
            </a:xfrm>
          </p:grpSpPr>
          <p:sp useBgFill="1">
            <p:nvSpPr>
              <p:cNvPr id="51" name="Овал 72">
                <a:extLst>
                  <a:ext uri="{FF2B5EF4-FFF2-40B4-BE49-F238E27FC236}">
                    <a16:creationId xmlns:a16="http://schemas.microsoft.com/office/drawing/2014/main" id="{72F1CBC0-365A-4E91-A63B-B7599EDED5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2300" y="6049879"/>
                <a:ext cx="155448" cy="155448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/>
              </a:p>
            </p:txBody>
          </p:sp>
          <p:sp>
            <p:nvSpPr>
              <p:cNvPr id="52" name="Кольцо 38">
                <a:extLst>
                  <a:ext uri="{FF2B5EF4-FFF2-40B4-BE49-F238E27FC236}">
                    <a16:creationId xmlns:a16="http://schemas.microsoft.com/office/drawing/2014/main" id="{BE55A32E-C79F-4FD7-8BA4-7F3613D7BE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2041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4" name="Группа 63">
              <a:extLst>
                <a:ext uri="{FF2B5EF4-FFF2-40B4-BE49-F238E27FC236}">
                  <a16:creationId xmlns:a16="http://schemas.microsoft.com/office/drawing/2014/main" id="{B22DCA41-FD40-45D5-A909-60754B580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83958" y="6001512"/>
              <a:ext cx="246888" cy="246888"/>
              <a:chOff x="590062" y="6001512"/>
              <a:chExt cx="246888" cy="246888"/>
            </a:xfrm>
          </p:grpSpPr>
          <p:sp useBgFill="1">
            <p:nvSpPr>
              <p:cNvPr id="53" name="Овал 70">
                <a:extLst>
                  <a:ext uri="{FF2B5EF4-FFF2-40B4-BE49-F238E27FC236}">
                    <a16:creationId xmlns:a16="http://schemas.microsoft.com/office/drawing/2014/main" id="{03F3D55A-B20B-496C-B8DC-9E0C593E9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342" y="6057900"/>
                <a:ext cx="139700" cy="139700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/>
              </a:p>
            </p:txBody>
          </p:sp>
          <p:sp>
            <p:nvSpPr>
              <p:cNvPr id="55" name="Кольцо 36">
                <a:extLst>
                  <a:ext uri="{FF2B5EF4-FFF2-40B4-BE49-F238E27FC236}">
                    <a16:creationId xmlns:a16="http://schemas.microsoft.com/office/drawing/2014/main" id="{60221C8D-9A7A-4F34-AEE0-CF6BE6A4F0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0062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5" name="Группа 64">
              <a:extLst>
                <a:ext uri="{FF2B5EF4-FFF2-40B4-BE49-F238E27FC236}">
                  <a16:creationId xmlns:a16="http://schemas.microsoft.com/office/drawing/2014/main" id="{B7419ED5-1433-4FFB-A272-D18229B04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4020" y="519524"/>
              <a:ext cx="246888" cy="246888"/>
              <a:chOff x="574020" y="6001512"/>
              <a:chExt cx="246888" cy="246888"/>
            </a:xfrm>
          </p:grpSpPr>
          <p:sp useBgFill="1">
            <p:nvSpPr>
              <p:cNvPr id="57" name="Овал 68">
                <a:extLst>
                  <a:ext uri="{FF2B5EF4-FFF2-40B4-BE49-F238E27FC236}">
                    <a16:creationId xmlns:a16="http://schemas.microsoft.com/office/drawing/2014/main" id="{8CBEE95B-136E-45DC-90DC-5E7C76EB4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2300" y="6057900"/>
                <a:ext cx="146304" cy="146304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/>
              </a:p>
            </p:txBody>
          </p:sp>
          <p:sp>
            <p:nvSpPr>
              <p:cNvPr id="59" name="Кольцо 34">
                <a:extLst>
                  <a:ext uri="{FF2B5EF4-FFF2-40B4-BE49-F238E27FC236}">
                    <a16:creationId xmlns:a16="http://schemas.microsoft.com/office/drawing/2014/main" id="{7A142A39-09DE-427E-98BE-AB81BBA21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4020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6" name="Группа 65">
              <a:extLst>
                <a:ext uri="{FF2B5EF4-FFF2-40B4-BE49-F238E27FC236}">
                  <a16:creationId xmlns:a16="http://schemas.microsoft.com/office/drawing/2014/main" id="{C6260297-94CB-4B81-B325-16CE9D23D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4020" y="6001512"/>
              <a:ext cx="246888" cy="246888"/>
              <a:chOff x="574020" y="6001512"/>
              <a:chExt cx="246888" cy="246888"/>
            </a:xfrm>
          </p:grpSpPr>
          <p:sp useBgFill="1">
            <p:nvSpPr>
              <p:cNvPr id="61" name="Овал 66">
                <a:extLst>
                  <a:ext uri="{FF2B5EF4-FFF2-40B4-BE49-F238E27FC236}">
                    <a16:creationId xmlns:a16="http://schemas.microsoft.com/office/drawing/2014/main" id="{2CFE29B2-BBC3-4B31-9C8A-D8378E5CE0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2300" y="6057900"/>
                <a:ext cx="139700" cy="139700"/>
              </a:xfrm>
              <a:prstGeom prst="ellipse">
                <a:avLst/>
              </a:prstGeom>
              <a:ln>
                <a:noFill/>
              </a:ln>
              <a:effectLst>
                <a:innerShdw blurRad="50800">
                  <a:schemeClr val="tx1">
                    <a:alpha val="6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/>
              </a:p>
            </p:txBody>
          </p:sp>
          <p:sp>
            <p:nvSpPr>
              <p:cNvPr id="75" name="Кольцо 32">
                <a:extLst>
                  <a:ext uri="{FF2B5EF4-FFF2-40B4-BE49-F238E27FC236}">
                    <a16:creationId xmlns:a16="http://schemas.microsoft.com/office/drawing/2014/main" id="{9A38BB73-EDDD-49D1-A06C-2B793E000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4020" y="6001512"/>
                <a:ext cx="246888" cy="246888"/>
              </a:xfrm>
              <a:prstGeom prst="donut">
                <a:avLst>
                  <a:gd name="adj" fmla="val 26304"/>
                </a:avLst>
              </a:prstGeom>
              <a:gradFill>
                <a:gsLst>
                  <a:gs pos="20000">
                    <a:srgbClr val="949494"/>
                  </a:gs>
                  <a:gs pos="30000">
                    <a:srgbClr val="B2B2B2"/>
                  </a:gs>
                  <a:gs pos="51000">
                    <a:srgbClr val="E0DEDE">
                      <a:lumMod val="92000"/>
                    </a:srgbClr>
                  </a:gs>
                  <a:gs pos="8000">
                    <a:schemeClr val="bg1">
                      <a:lumMod val="41000"/>
                      <a:lumOff val="59000"/>
                    </a:schemeClr>
                  </a:gs>
                  <a:gs pos="89000">
                    <a:srgbClr val="7A7A7A"/>
                  </a:gs>
                </a:gsLst>
                <a:lin ang="3600000" scaled="0"/>
              </a:gra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48000"/>
                  </a:prstClr>
                </a:outerShdw>
              </a:effectLst>
              <a:scene3d>
                <a:camera prst="orthographicFront"/>
                <a:lightRig rig="threePt" dir="t">
                  <a:rot lat="0" lon="0" rev="21360000"/>
                </a:lightRig>
              </a:scene3d>
              <a:sp3d>
                <a:bevelT w="19050" h="31750"/>
                <a:contourClr>
                  <a:srgbClr val="F1F1F1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noProof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4F001B-64F9-495D-AEA3-E3764742F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4403" y="1113698"/>
            <a:ext cx="8229600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 sz="7200" noProof="1">
                <a:solidFill>
                  <a:schemeClr val="bg1"/>
                </a:solidFill>
              </a:rPr>
              <a:t>НАШИ КОНТАКТЫ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DA346C0-D253-452B-804F-FCA56557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53003" y="3729894"/>
            <a:ext cx="7772400" cy="1320802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sz="2100" noProof="1">
                <a:solidFill>
                  <a:schemeClr val="bg1"/>
                </a:solidFill>
              </a:rPr>
              <a:t>proverka@example.com	</a:t>
            </a:r>
          </a:p>
        </p:txBody>
      </p:sp>
      <p:cxnSp>
        <p:nvCxnSpPr>
          <p:cNvPr id="76" name="Прямая соединительная линия 75">
            <a:extLst>
              <a:ext uri="{FF2B5EF4-FFF2-40B4-BE49-F238E27FC236}">
                <a16:creationId xmlns:a16="http://schemas.microsoft.com/office/drawing/2014/main" id="{9135029A-5B59-4B80-8F56-B7BB132D6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70123" y="3594428"/>
            <a:ext cx="81381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1330810-FC1E-46B1-AF6C-88396D5669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7516" y="470899"/>
            <a:ext cx="5799072" cy="591441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6B8E740-0971-4367-99FA-427ECF2643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55573" y="492181"/>
            <a:ext cx="5578712" cy="592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4459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Природа">
  <a:themeElements>
    <a:clrScheme name="Custom 46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FF9900"/>
      </a:accent2>
      <a:accent3>
        <a:srgbClr val="DD8C3C"/>
      </a:accent3>
      <a:accent4>
        <a:srgbClr val="8E684C"/>
      </a:accent4>
      <a:accent5>
        <a:srgbClr val="CBAF62"/>
      </a:accent5>
      <a:accent6>
        <a:srgbClr val="33CCCC"/>
      </a:accent6>
      <a:hlink>
        <a:srgbClr val="86724D"/>
      </a:hlink>
      <a:folHlink>
        <a:srgbClr val="B99E84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80309_TF78524312" id="{825566CF-E7A9-4F87-A343-BA63C60102A7}" vid="{CFB1E9A2-C679-4568-AB16-B018E3C94DDD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5A39CB-C45B-4F08-829C-AB9550EE08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92F16A-38EE-4C9D-AFD3-2845EC2D90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C6F0FA-5858-4AD1-8F89-D32310719A5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Отдых</Template>
  <TotalTime>14</TotalTime>
  <Words>186</Words>
  <Application>Microsoft Office PowerPoint</Application>
  <PresentationFormat>Широкоэкранный</PresentationFormat>
  <Paragraphs>18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-apple-system</vt:lpstr>
      <vt:lpstr>Arial</vt:lpstr>
      <vt:lpstr>Calibri</vt:lpstr>
      <vt:lpstr>Garamond</vt:lpstr>
      <vt:lpstr>Природа</vt:lpstr>
      <vt:lpstr>MIRRORS SPA HOTEL</vt:lpstr>
      <vt:lpstr>НАЙДИТЕ СВОЕ УВЛЕЧЕНИЕ</vt:lpstr>
      <vt:lpstr># 🌟 Mirrors Hotel Deals! 🌟  ## Stay with Us and Enjoy:  1. **50% Off Spa Services**: Relax and rejuvenate in our luxurious spa. 2. **Complimentary Breakfast Buffet**: Start your day with a delicious spread. 3. **Upgrade to a Suite**: Book a standard room, get upgraded to a suite! 4. **Late Checkout**: Enjoy a leisurely departure until 2:00 PM.  !Hotel Image  Book now at www.mirrors.com or call us at +1-800-HOTEL-INFO.  Don't miss out! Limited availability. Terms and conditions apply.</vt:lpstr>
      <vt:lpstr>ДОСТИЖЕНИЕ ЦЕЛИ</vt:lpstr>
      <vt:lpstr>НАШИ КОНТАКТЫ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MIRRORS SPA HOTEL</dc:title>
  <dc:creator>Кристина Мартиросян</dc:creator>
  <cp:lastModifiedBy>Кристина Мартиросян</cp:lastModifiedBy>
  <cp:revision>2</cp:revision>
  <dcterms:created xsi:type="dcterms:W3CDTF">2024-03-28T12:25:08Z</dcterms:created>
  <dcterms:modified xsi:type="dcterms:W3CDTF">2024-03-28T12:40:01Z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